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34"/>
  </p:notesMasterIdLst>
  <p:sldIdLst>
    <p:sldId id="256" r:id="rId2"/>
    <p:sldId id="258" r:id="rId3"/>
    <p:sldId id="309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259" r:id="rId14"/>
    <p:sldId id="331" r:id="rId15"/>
    <p:sldId id="332" r:id="rId16"/>
    <p:sldId id="333" r:id="rId17"/>
    <p:sldId id="334" r:id="rId18"/>
    <p:sldId id="312" r:id="rId19"/>
    <p:sldId id="336" r:id="rId20"/>
    <p:sldId id="337" r:id="rId21"/>
    <p:sldId id="316" r:id="rId22"/>
    <p:sldId id="338" r:id="rId23"/>
    <p:sldId id="339" r:id="rId24"/>
    <p:sldId id="340" r:id="rId25"/>
    <p:sldId id="341" r:id="rId26"/>
    <p:sldId id="342" r:id="rId27"/>
    <p:sldId id="296" r:id="rId28"/>
    <p:sldId id="297" r:id="rId29"/>
    <p:sldId id="299" r:id="rId30"/>
    <p:sldId id="313" r:id="rId31"/>
    <p:sldId id="321" r:id="rId32"/>
    <p:sldId id="34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4" autoAdjust="0"/>
    <p:restoredTop sz="84740" autoAdjust="0"/>
  </p:normalViewPr>
  <p:slideViewPr>
    <p:cSldViewPr snapToGrid="0">
      <p:cViewPr varScale="1">
        <p:scale>
          <a:sx n="62" d="100"/>
          <a:sy n="62" d="100"/>
        </p:scale>
        <p:origin x="-804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6E0313-4061-433B-8239-7683891CCAB9}" type="datetimeFigureOut">
              <a:rPr lang="en-US"/>
              <a:t>4/22/2015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8DEC2-A625-455C-9370-06327BC877A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09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8DEC2-A625-455C-9370-06327BC877A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3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8DEC2-A625-455C-9370-06327BC877A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14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8DEC2-A625-455C-9370-06327BC877A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6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8DEC2-A625-455C-9370-06327BC877A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75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8DEC2-A625-455C-9370-06327BC877A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64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8DEC2-A625-455C-9370-06327BC877A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83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8DEC2-A625-455C-9370-06327BC877A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96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8DEC2-A625-455C-9370-06327BC877A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43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8DEC2-A625-455C-9370-06327BC877A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12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8DEC2-A625-455C-9370-06327BC877A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968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8DEC2-A625-455C-9370-06327BC877A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53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77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542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89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1497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97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78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53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992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40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64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36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84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93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526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2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023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2014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6158" y="4129404"/>
            <a:ext cx="10496549" cy="732155"/>
          </a:xfrm>
        </p:spPr>
        <p:txBody>
          <a:bodyPr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IITG HOSPITAL MANAGEMENT SYSTEM</a:t>
            </a:r>
            <a:br>
              <a:rPr lang="en-US" sz="2000" b="1" dirty="0" smtClean="0">
                <a:solidFill>
                  <a:schemeClr val="tx1"/>
                </a:solidFill>
              </a:rPr>
            </a:br>
            <a:r>
              <a:rPr lang="en-US" sz="2000" b="1" dirty="0" smtClean="0">
                <a:solidFill>
                  <a:schemeClr val="tx1"/>
                </a:solidFill>
              </a:rPr>
              <a:t/>
            </a:r>
            <a:br>
              <a:rPr lang="en-US" sz="2000" b="1" dirty="0" smtClean="0">
                <a:solidFill>
                  <a:schemeClr val="tx1"/>
                </a:solidFill>
              </a:rPr>
            </a:br>
            <a:r>
              <a:rPr lang="en-US" sz="2000" b="1" dirty="0" smtClean="0">
                <a:solidFill>
                  <a:schemeClr val="tx1"/>
                </a:solidFill>
              </a:rPr>
              <a:t>Instructor: Dr. P. K. Das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8150" y="5448716"/>
            <a:ext cx="2906885" cy="6589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GROUP  </a:t>
            </a:r>
            <a:r>
              <a:rPr lang="en-US" sz="3600" b="1" dirty="0" smtClean="0">
                <a:solidFill>
                  <a:schemeClr val="tx1"/>
                </a:solidFill>
              </a:rPr>
              <a:t>5</a:t>
            </a:r>
            <a:endParaRPr lang="en-US" sz="3600" b="1" dirty="0">
              <a:solidFill>
                <a:schemeClr val="tx1"/>
              </a:solidFill>
            </a:endParaRPr>
          </a:p>
        </p:txBody>
      </p:sp>
      <p:pic>
        <p:nvPicPr>
          <p:cNvPr id="20482" name="Picture 2" descr="C:\Users\Prabodh\Downloads\logo_sml_word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617" y="1210628"/>
            <a:ext cx="1903392" cy="191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8673" y="3139440"/>
            <a:ext cx="835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Bookman Old Style" panose="02050604050505020204" pitchFamily="18" charset="0"/>
              </a:rPr>
              <a:t>Software Engineering Project</a:t>
            </a:r>
            <a:endParaRPr lang="en-GB" sz="2800" b="1" dirty="0">
              <a:latin typeface="Bookman Old Style" panose="0205060405050502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4093" y="4861559"/>
            <a:ext cx="5044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Bookman Old Style" panose="02050604050505020204" pitchFamily="18" charset="0"/>
              </a:rPr>
              <a:t>Presentation</a:t>
            </a:r>
            <a:endParaRPr lang="en-GB" sz="2400" b="1" u="sng" dirty="0">
              <a:latin typeface="Bookman Old Style" panose="02050604050505020204" pitchFamily="18" charset="0"/>
            </a:endParaRPr>
          </a:p>
          <a:p>
            <a:pPr algn="ctr"/>
            <a:endParaRPr lang="en-GB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714673" y="165854"/>
            <a:ext cx="1100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Computer Science And Engineering (IITG)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29284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VIEW DOCTORS, PATIENTS LIST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3080" y="1463040"/>
            <a:ext cx="6370320" cy="4785359"/>
          </a:xfrm>
        </p:spPr>
        <p:txBody>
          <a:bodyPr/>
          <a:lstStyle/>
          <a:p>
            <a:r>
              <a:rPr lang="en-US" b="1" dirty="0" smtClean="0"/>
              <a:t>Well as heading says, this button displays all the doctors registered by admin.</a:t>
            </a:r>
          </a:p>
          <a:p>
            <a:r>
              <a:rPr lang="en-US" b="1" dirty="0" smtClean="0"/>
              <a:t>Same is the case with view patients list.</a:t>
            </a:r>
            <a:endParaRPr lang="en-GB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6" t="20625" r="40864" b="36458"/>
          <a:stretch/>
        </p:blipFill>
        <p:spPr bwMode="auto">
          <a:xfrm>
            <a:off x="198120" y="1965960"/>
            <a:ext cx="5151120" cy="3139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549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FAQ button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4439" y="1234440"/>
            <a:ext cx="3169921" cy="5410200"/>
          </a:xfrm>
        </p:spPr>
        <p:txBody>
          <a:bodyPr/>
          <a:lstStyle/>
          <a:p>
            <a:r>
              <a:rPr lang="en-US" b="1" dirty="0" smtClean="0"/>
              <a:t>Well this module displays all the Frequently Asked Questions (FAQ).</a:t>
            </a:r>
          </a:p>
          <a:p>
            <a:r>
              <a:rPr lang="en-US" b="1" dirty="0" smtClean="0"/>
              <a:t>All these questions were taken from current IITG Hospital website.</a:t>
            </a:r>
            <a:endParaRPr lang="en-GB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t="16875" r="2665" b="6251"/>
          <a:stretch/>
        </p:blipFill>
        <p:spPr bwMode="auto">
          <a:xfrm>
            <a:off x="160020" y="2026920"/>
            <a:ext cx="8565623" cy="384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23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MEDICAL FORMS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1520" y="1249680"/>
            <a:ext cx="3688080" cy="5394960"/>
          </a:xfrm>
        </p:spPr>
        <p:txBody>
          <a:bodyPr/>
          <a:lstStyle/>
          <a:p>
            <a:r>
              <a:rPr lang="en-US" b="1" dirty="0" smtClean="0"/>
              <a:t>This page consists of different forms which can be downloaded in pdf or doc format.</a:t>
            </a:r>
            <a:endParaRPr lang="en-GB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19376" r="23412" b="33958"/>
          <a:stretch/>
        </p:blipFill>
        <p:spPr bwMode="auto">
          <a:xfrm>
            <a:off x="182878" y="1798320"/>
            <a:ext cx="8055429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92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98100" y="491248"/>
            <a:ext cx="8720715" cy="11652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/>
              <a:t>Webapp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3507" y="1590097"/>
            <a:ext cx="10629900" cy="104644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entury Gothic" charset="0"/>
              </a:rPr>
              <a:t> </a:t>
            </a:r>
            <a:r>
              <a:rPr lang="en-US" sz="2400" b="1" dirty="0" smtClean="0">
                <a:latin typeface="Century Gothic" charset="0"/>
              </a:rPr>
              <a:t>Patients</a:t>
            </a:r>
            <a:endParaRPr lang="en-US" b="1" dirty="0">
              <a:latin typeface="Century Gothic" charset="0"/>
            </a:endParaRPr>
          </a:p>
          <a:p>
            <a:endParaRPr lang="en-US" b="1" dirty="0">
              <a:latin typeface="Century Gothic" charset="0"/>
            </a:endParaRPr>
          </a:p>
          <a:p>
            <a:r>
              <a:rPr lang="en-US" sz="2000" b="1" dirty="0">
                <a:latin typeface="Century Gothic"/>
              </a:rPr>
              <a:t>     Dash Board -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1" b="8751"/>
          <a:stretch/>
        </p:blipFill>
        <p:spPr bwMode="auto">
          <a:xfrm>
            <a:off x="2590800" y="1590097"/>
            <a:ext cx="9183647" cy="4141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46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HOME PAGE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0" y="1295400"/>
            <a:ext cx="3581400" cy="5318760"/>
          </a:xfrm>
        </p:spPr>
        <p:txBody>
          <a:bodyPr/>
          <a:lstStyle/>
          <a:p>
            <a:r>
              <a:rPr lang="en-US" b="1" dirty="0" smtClean="0"/>
              <a:t>This page displays all the details of patient.</a:t>
            </a:r>
          </a:p>
          <a:p>
            <a:r>
              <a:rPr lang="en-US" b="1" dirty="0" smtClean="0"/>
              <a:t>It also displays the history of patient.</a:t>
            </a:r>
          </a:p>
          <a:p>
            <a:r>
              <a:rPr lang="en-US" b="1" dirty="0" smtClean="0"/>
              <a:t>It has link to Noticeboard.</a:t>
            </a:r>
            <a:endParaRPr lang="en-GB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0" t="21042" b="8125"/>
          <a:stretch/>
        </p:blipFill>
        <p:spPr bwMode="auto">
          <a:xfrm>
            <a:off x="137160" y="1783080"/>
            <a:ext cx="8153400" cy="3978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69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EDIT PROFILE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240" y="1295400"/>
            <a:ext cx="5928360" cy="5288280"/>
          </a:xfrm>
        </p:spPr>
        <p:txBody>
          <a:bodyPr/>
          <a:lstStyle/>
          <a:p>
            <a:r>
              <a:rPr lang="en-US" b="1" dirty="0" smtClean="0"/>
              <a:t>This module helps in editing the profile of  patient (You don’t say).</a:t>
            </a:r>
          </a:p>
          <a:p>
            <a:r>
              <a:rPr lang="en-US" b="1" dirty="0" smtClean="0"/>
              <a:t>Update profile button: This button updates database with the information provided in text fields.</a:t>
            </a:r>
          </a:p>
          <a:p>
            <a:r>
              <a:rPr lang="en-US" b="1" dirty="0" smtClean="0"/>
              <a:t>Reset Button: This button resets all text fields( You don’t say.).</a:t>
            </a:r>
            <a:endParaRPr lang="en-GB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6" t="19792" r="37570" b="18750"/>
          <a:stretch/>
        </p:blipFill>
        <p:spPr bwMode="auto">
          <a:xfrm>
            <a:off x="396240" y="1752600"/>
            <a:ext cx="560832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59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APPOINTMENT BOOKING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4040" y="1249680"/>
            <a:ext cx="6324600" cy="5410200"/>
          </a:xfrm>
        </p:spPr>
        <p:txBody>
          <a:bodyPr/>
          <a:lstStyle/>
          <a:p>
            <a:r>
              <a:rPr lang="en-US" b="1" dirty="0" smtClean="0"/>
              <a:t>This module helps in booking appointment for patient.</a:t>
            </a:r>
          </a:p>
          <a:p>
            <a:r>
              <a:rPr lang="en-US" b="1" dirty="0" smtClean="0"/>
              <a:t>Fix time should be within working hours.</a:t>
            </a:r>
          </a:p>
          <a:p>
            <a:r>
              <a:rPr lang="en-US" b="1" dirty="0" smtClean="0"/>
              <a:t>Submit button: Submit button books the appointment if possible.</a:t>
            </a:r>
          </a:p>
          <a:p>
            <a:r>
              <a:rPr lang="en-US" b="1" dirty="0" smtClean="0"/>
              <a:t>Reset button: This button resets all the fields.</a:t>
            </a:r>
            <a:endParaRPr lang="en-GB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3" t="21043" r="40146" b="19166"/>
          <a:stretch/>
        </p:blipFill>
        <p:spPr bwMode="auto">
          <a:xfrm>
            <a:off x="350520" y="1844040"/>
            <a:ext cx="5151120" cy="437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025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9842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AMBULANCE BOOKING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720" y="1219200"/>
            <a:ext cx="6294120" cy="5532120"/>
          </a:xfrm>
        </p:spPr>
        <p:txBody>
          <a:bodyPr/>
          <a:lstStyle/>
          <a:p>
            <a:r>
              <a:rPr lang="en-US" b="1" dirty="0" smtClean="0"/>
              <a:t>This module helps patient in booking ambulance.</a:t>
            </a:r>
          </a:p>
          <a:p>
            <a:r>
              <a:rPr lang="en-US" b="1" dirty="0" smtClean="0"/>
              <a:t>Maximum of 5 person can be accommodated in ambulance at a time.</a:t>
            </a:r>
          </a:p>
          <a:p>
            <a:r>
              <a:rPr lang="en-US" b="1" dirty="0" smtClean="0"/>
              <a:t>Availability of ambulance: This shows whether ambulance is available or not.</a:t>
            </a:r>
          </a:p>
          <a:p>
            <a:r>
              <a:rPr lang="en-US" b="1" dirty="0" smtClean="0"/>
              <a:t>Submit button: This button submits the query and updates the database.</a:t>
            </a:r>
          </a:p>
          <a:p>
            <a:r>
              <a:rPr lang="en-US" b="1" dirty="0" smtClean="0"/>
              <a:t>Reset button: It resets all the values in text-field.</a:t>
            </a:r>
            <a:endParaRPr lang="en-GB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2" t="21042" r="39795" b="13542"/>
          <a:stretch/>
        </p:blipFill>
        <p:spPr bwMode="auto">
          <a:xfrm>
            <a:off x="335280" y="1432560"/>
            <a:ext cx="5242560" cy="478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10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98100" y="491248"/>
            <a:ext cx="8720715" cy="11652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/>
              <a:t>Webapp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7351" y="1579994"/>
            <a:ext cx="10629900" cy="104644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Century Gothic" charset="0"/>
              </a:rPr>
              <a:t>Doctor</a:t>
            </a:r>
            <a:endParaRPr lang="en-US" b="1" dirty="0">
              <a:latin typeface="Century Gothic" charset="0"/>
            </a:endParaRPr>
          </a:p>
          <a:p>
            <a:endParaRPr lang="en-US" b="1" dirty="0">
              <a:latin typeface="Century Gothic" charset="0"/>
            </a:endParaRPr>
          </a:p>
          <a:p>
            <a:r>
              <a:rPr lang="en-US" sz="2000" b="1" dirty="0">
                <a:latin typeface="Century Gothic"/>
              </a:rPr>
              <a:t>     Dash Board -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6" r="1610" b="6249"/>
          <a:stretch/>
        </p:blipFill>
        <p:spPr bwMode="auto">
          <a:xfrm>
            <a:off x="2392680" y="1656472"/>
            <a:ext cx="9423918" cy="440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87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223682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HOME PAGE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4680" y="1295400"/>
            <a:ext cx="4968240" cy="5318760"/>
          </a:xfrm>
        </p:spPr>
        <p:txBody>
          <a:bodyPr/>
          <a:lstStyle/>
          <a:p>
            <a:r>
              <a:rPr lang="en-US" b="1" dirty="0" smtClean="0"/>
              <a:t>This is home page of doctor.</a:t>
            </a:r>
          </a:p>
          <a:p>
            <a:r>
              <a:rPr lang="en-US" b="1" dirty="0" smtClean="0"/>
              <a:t>It displays all the details of doctor.</a:t>
            </a:r>
          </a:p>
          <a:p>
            <a:r>
              <a:rPr lang="en-US" b="1" dirty="0" smtClean="0"/>
              <a:t>It also has link to notice-board.</a:t>
            </a:r>
          </a:p>
          <a:p>
            <a:r>
              <a:rPr lang="en-US" b="1" dirty="0" smtClean="0"/>
              <a:t>Functionality of other buttons are same as was stated for other modules.</a:t>
            </a:r>
            <a:endParaRPr lang="en-GB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9" t="21457" r="18478" b="7917"/>
          <a:stretch/>
        </p:blipFill>
        <p:spPr bwMode="auto">
          <a:xfrm>
            <a:off x="182880" y="1554480"/>
            <a:ext cx="6675120" cy="431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26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98100" y="140729"/>
            <a:ext cx="8720715" cy="7736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Web app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20746" y="918153"/>
            <a:ext cx="10629900" cy="40011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000" b="1" dirty="0"/>
              <a:t>LOGIN PAGE </a:t>
            </a:r>
            <a:r>
              <a:rPr lang="en-US" sz="2000" b="1" dirty="0" smtClean="0"/>
              <a:t>:-</a:t>
            </a:r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r="1355" b="6250"/>
          <a:stretch/>
        </p:blipFill>
        <p:spPr bwMode="auto">
          <a:xfrm>
            <a:off x="563880" y="1318263"/>
            <a:ext cx="11186766" cy="534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26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40802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VIEW PATIENT HISTORY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0" y="1325880"/>
            <a:ext cx="5669280" cy="5303520"/>
          </a:xfrm>
        </p:spPr>
        <p:txBody>
          <a:bodyPr/>
          <a:lstStyle/>
          <a:p>
            <a:r>
              <a:rPr lang="en-US" b="1" dirty="0" smtClean="0"/>
              <a:t>This page displays history of all patients diagnosed by doctor.</a:t>
            </a:r>
          </a:p>
          <a:p>
            <a:r>
              <a:rPr lang="en-US" b="1" dirty="0" smtClean="0"/>
              <a:t>This module also has statistical analysis which is same as present in admin page.</a:t>
            </a:r>
            <a:endParaRPr lang="en-GB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5" t="17084" r="36750" b="38958"/>
          <a:stretch/>
        </p:blipFill>
        <p:spPr bwMode="auto">
          <a:xfrm>
            <a:off x="411480" y="1615440"/>
            <a:ext cx="5760720" cy="321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80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98100" y="491248"/>
            <a:ext cx="8720715" cy="11652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/>
              <a:t>Webapp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3507" y="1590097"/>
            <a:ext cx="10629900" cy="104644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Century Gothic" charset="0"/>
              </a:rPr>
              <a:t>Receptionist</a:t>
            </a:r>
            <a:endParaRPr lang="en-US" b="1" dirty="0">
              <a:latin typeface="Century Gothic" charset="0"/>
            </a:endParaRPr>
          </a:p>
          <a:p>
            <a:endParaRPr lang="en-US" b="1" dirty="0">
              <a:latin typeface="Century Gothic" charset="0"/>
            </a:endParaRPr>
          </a:p>
          <a:p>
            <a:r>
              <a:rPr lang="en-US" sz="2000" b="1" dirty="0">
                <a:latin typeface="Century Gothic"/>
              </a:rPr>
              <a:t>     Dash Board -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t="11250" b="10834"/>
          <a:stretch/>
        </p:blipFill>
        <p:spPr bwMode="auto">
          <a:xfrm>
            <a:off x="2758440" y="1590097"/>
            <a:ext cx="9224516" cy="407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684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93201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HOME PAGE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7520" y="1295400"/>
            <a:ext cx="5151120" cy="5349240"/>
          </a:xfrm>
        </p:spPr>
        <p:txBody>
          <a:bodyPr/>
          <a:lstStyle/>
          <a:p>
            <a:r>
              <a:rPr lang="en-US" b="1" dirty="0" smtClean="0"/>
              <a:t>This page displays all the details of receptionist.</a:t>
            </a:r>
          </a:p>
          <a:p>
            <a:r>
              <a:rPr lang="en-US" b="1" dirty="0" smtClean="0"/>
              <a:t>It also has link to notice board.</a:t>
            </a:r>
            <a:endParaRPr lang="en-GB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8" t="22500" r="18009" b="12292"/>
          <a:stretch/>
        </p:blipFill>
        <p:spPr bwMode="auto">
          <a:xfrm>
            <a:off x="259080" y="1645919"/>
            <a:ext cx="6385560" cy="370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97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3642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AMBULANCE SCHEDULE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0" y="1356360"/>
            <a:ext cx="6766560" cy="5105400"/>
          </a:xfrm>
        </p:spPr>
        <p:txBody>
          <a:bodyPr/>
          <a:lstStyle/>
          <a:p>
            <a:r>
              <a:rPr lang="en-US" b="1" dirty="0" smtClean="0"/>
              <a:t>This page displays schedule of ambulance and no. of students in it.</a:t>
            </a:r>
          </a:p>
          <a:p>
            <a:r>
              <a:rPr lang="en-US" b="1" dirty="0" smtClean="0"/>
              <a:t>Receptionist can update the ambulance schedule using submit button.</a:t>
            </a:r>
          </a:p>
          <a:p>
            <a:r>
              <a:rPr lang="en-US" b="1" dirty="0" smtClean="0"/>
              <a:t>Receptionist also has the power to reset all the ambulance schedule of day.</a:t>
            </a:r>
            <a:endParaRPr lang="en-GB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t="12916" r="40615" b="6251"/>
          <a:stretch/>
        </p:blipFill>
        <p:spPr bwMode="auto">
          <a:xfrm>
            <a:off x="548640" y="1478280"/>
            <a:ext cx="4394383" cy="515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80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ADD NEW NOTICE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1680" y="1493520"/>
            <a:ext cx="6065520" cy="4922520"/>
          </a:xfrm>
        </p:spPr>
        <p:txBody>
          <a:bodyPr/>
          <a:lstStyle/>
          <a:p>
            <a:r>
              <a:rPr lang="en-US" b="1" dirty="0" smtClean="0"/>
              <a:t>Receptionist can update notice board using this module.</a:t>
            </a:r>
          </a:p>
          <a:p>
            <a:r>
              <a:rPr lang="en-US" b="1" dirty="0" smtClean="0"/>
              <a:t>Submit button updates the database and thus notice board page.</a:t>
            </a:r>
            <a:endParaRPr lang="en-GB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9" t="20834" r="41084" b="20207"/>
          <a:stretch/>
        </p:blipFill>
        <p:spPr bwMode="auto">
          <a:xfrm>
            <a:off x="502920" y="1752600"/>
            <a:ext cx="5059680" cy="431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624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DOCTOR SCHEDULE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400" y="1386840"/>
            <a:ext cx="6126480" cy="5242560"/>
          </a:xfrm>
        </p:spPr>
        <p:txBody>
          <a:bodyPr/>
          <a:lstStyle/>
          <a:p>
            <a:r>
              <a:rPr lang="en-US" b="1" dirty="0" smtClean="0"/>
              <a:t>This module updates the doctor schedule (No shit.).</a:t>
            </a:r>
          </a:p>
          <a:p>
            <a:r>
              <a:rPr lang="en-US" b="1" dirty="0" smtClean="0"/>
              <a:t>Update button: For the doctor as in drop box, his/her schedule gets updated in database.</a:t>
            </a:r>
            <a:endParaRPr lang="en-GB" b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7" t="21667" r="39444" b="23958"/>
          <a:stretch/>
        </p:blipFill>
        <p:spPr bwMode="auto">
          <a:xfrm>
            <a:off x="365760" y="1722120"/>
            <a:ext cx="5318760" cy="3977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45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ADD NEW PATIENT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6920" y="1356360"/>
            <a:ext cx="5943600" cy="5196840"/>
          </a:xfrm>
        </p:spPr>
        <p:txBody>
          <a:bodyPr/>
          <a:lstStyle/>
          <a:p>
            <a:r>
              <a:rPr lang="en-US" b="1" dirty="0" smtClean="0"/>
              <a:t>This is the main module for receptionist.</a:t>
            </a:r>
          </a:p>
          <a:p>
            <a:r>
              <a:rPr lang="en-US" b="1" dirty="0" smtClean="0"/>
              <a:t>This is where he/she adds patient.</a:t>
            </a:r>
          </a:p>
          <a:p>
            <a:r>
              <a:rPr lang="en-US" b="1" dirty="0" smtClean="0"/>
              <a:t>To add patient, this form is first filled and then uploaded.</a:t>
            </a:r>
          </a:p>
          <a:p>
            <a:r>
              <a:rPr lang="en-US" b="1" dirty="0" smtClean="0"/>
              <a:t>Upload button: This button updates the data base with information provided in the form.</a:t>
            </a:r>
          </a:p>
          <a:p>
            <a:r>
              <a:rPr lang="en-US" b="1" dirty="0" smtClean="0"/>
              <a:t>Rest of the modules are same as in other forms.</a:t>
            </a:r>
            <a:endParaRPr lang="en-GB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3" t="22291" r="40380" b="25833"/>
          <a:stretch/>
        </p:blipFill>
        <p:spPr bwMode="auto">
          <a:xfrm>
            <a:off x="441960" y="1798320"/>
            <a:ext cx="5166360" cy="3794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07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98100" y="491248"/>
            <a:ext cx="8720715" cy="11652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/>
              <a:t>Webapp FEATURES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5031" y="2057688"/>
            <a:ext cx="106299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en-US" b="1"/>
          </a:p>
        </p:txBody>
      </p:sp>
      <p:sp>
        <p:nvSpPr>
          <p:cNvPr id="2" name="TextBox 1"/>
          <p:cNvSpPr txBox="1"/>
          <p:nvPr/>
        </p:nvSpPr>
        <p:spPr>
          <a:xfrm>
            <a:off x="703263" y="1714500"/>
            <a:ext cx="10396104" cy="575542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b="1" dirty="0"/>
              <a:t>FOR LOGIN :</a:t>
            </a:r>
            <a:endParaRPr lang="en-US" b="1" dirty="0"/>
          </a:p>
          <a:p>
            <a:endParaRPr lang="en-US" b="1" dirty="0"/>
          </a:p>
          <a:p>
            <a:pPr algn="just"/>
            <a:r>
              <a:rPr lang="en-US" sz="2400" b="1" dirty="0">
                <a:latin typeface="Cambria" charset="0"/>
              </a:rPr>
              <a:t>The page starts with a Login Page where </a:t>
            </a:r>
            <a:r>
              <a:rPr lang="en-US" sz="2400" b="1" dirty="0" smtClean="0">
                <a:latin typeface="Cambria" charset="0"/>
              </a:rPr>
              <a:t>patient, doctor ,receptionist </a:t>
            </a:r>
            <a:r>
              <a:rPr lang="en-US" sz="2400" b="1" dirty="0">
                <a:latin typeface="Cambria" charset="0"/>
              </a:rPr>
              <a:t>and admin can log in to access the app. In the Login Page, there is also a link provided for </a:t>
            </a:r>
            <a:r>
              <a:rPr lang="en-US" sz="2400" b="1" dirty="0" smtClean="0">
                <a:latin typeface="Cambria" charset="0"/>
              </a:rPr>
              <a:t>notice board, general information and medical forms.</a:t>
            </a:r>
            <a:endParaRPr lang="en-US" sz="2000" b="1" dirty="0">
              <a:latin typeface="Cambria" charset="0"/>
            </a:endParaRPr>
          </a:p>
          <a:p>
            <a:pPr algn="just"/>
            <a:endParaRPr lang="en-US" dirty="0"/>
          </a:p>
          <a:p>
            <a:pPr algn="just"/>
            <a:r>
              <a:rPr lang="en-US" sz="2800" b="1" dirty="0">
                <a:latin typeface="Century Gothic" charset="0"/>
              </a:rPr>
              <a:t>AFTER LOGIN :</a:t>
            </a:r>
          </a:p>
          <a:p>
            <a:pPr algn="just"/>
            <a:endParaRPr lang="en-US" sz="2000" b="1" dirty="0">
              <a:latin typeface="Century Gothic" charset="0"/>
            </a:endParaRPr>
          </a:p>
          <a:p>
            <a:pPr algn="just"/>
            <a:r>
              <a:rPr lang="en-US" sz="2000" b="1" dirty="0">
                <a:latin typeface="Century Gothic" charset="0"/>
              </a:rPr>
              <a:t>1. FOR </a:t>
            </a:r>
            <a:r>
              <a:rPr lang="en-US" sz="2000" b="1" dirty="0" smtClean="0">
                <a:latin typeface="Century Gothic" charset="0"/>
              </a:rPr>
              <a:t>PATIENTS </a:t>
            </a:r>
            <a:r>
              <a:rPr lang="en-US" sz="2000" b="1" dirty="0">
                <a:latin typeface="Century Gothic" charset="0"/>
              </a:rPr>
              <a:t>:</a:t>
            </a:r>
          </a:p>
          <a:p>
            <a:pPr algn="just"/>
            <a:r>
              <a:rPr lang="en-US" sz="2000" b="1" dirty="0">
                <a:latin typeface="Cambria"/>
              </a:rPr>
              <a:t>         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Cambria" charset="0"/>
              </a:rPr>
              <a:t>The patient can see his/her details (age ,height ,weight) and can also update that.</a:t>
            </a:r>
            <a:endParaRPr lang="en-US" sz="2000" b="1" dirty="0">
              <a:latin typeface="Cambria" charset="0"/>
            </a:endParaRPr>
          </a:p>
          <a:p>
            <a:pPr algn="just"/>
            <a:endParaRPr lang="en-US" sz="2000" b="1" dirty="0">
              <a:latin typeface="Cambria" charset="0"/>
            </a:endParaRPr>
          </a:p>
          <a:p>
            <a:pPr algn="just"/>
            <a:endParaRPr lang="en-US" sz="2000" b="1" dirty="0">
              <a:latin typeface="Century Gothic" charset="0"/>
            </a:endParaRPr>
          </a:p>
          <a:p>
            <a:endParaRPr lang="en-US" sz="2800" b="1" dirty="0">
              <a:latin typeface="Century Gothic" charset="0"/>
            </a:endParaRPr>
          </a:p>
          <a:p>
            <a:endParaRPr lang="en-US" sz="2800" b="1" dirty="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66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98100" y="491248"/>
            <a:ext cx="8720715" cy="11652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/>
              <a:t>Webapp FEATURES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5031" y="2057688"/>
            <a:ext cx="106299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en-US" b="1"/>
          </a:p>
        </p:txBody>
      </p:sp>
      <p:sp>
        <p:nvSpPr>
          <p:cNvPr id="2" name="TextBox 1"/>
          <p:cNvSpPr txBox="1"/>
          <p:nvPr/>
        </p:nvSpPr>
        <p:spPr>
          <a:xfrm>
            <a:off x="703263" y="1714500"/>
            <a:ext cx="10396104" cy="446276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Cambria" charset="0"/>
              </a:rPr>
              <a:t>The patient can book an appointment with a doctor specifying the  problem ,date and time.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b="1" dirty="0" smtClean="0">
              <a:latin typeface="Cambria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Cambria" charset="0"/>
              </a:rPr>
              <a:t>Ambulance booking facility is also provided. The availability of ambulance is also mentioned in that form.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b="1" dirty="0" smtClean="0">
              <a:latin typeface="Cambria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Cambria" charset="0"/>
              </a:rPr>
              <a:t>Forms related to medical can be downloaded easily.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b="1" dirty="0">
              <a:latin typeface="Cambria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b="1" dirty="0">
              <a:latin typeface="Cambria" charset="0"/>
            </a:endParaRPr>
          </a:p>
          <a:p>
            <a:pPr algn="just"/>
            <a:endParaRPr lang="en-US" sz="2000" b="1" dirty="0">
              <a:latin typeface="Cambria" charset="0"/>
            </a:endParaRPr>
          </a:p>
          <a:p>
            <a:endParaRPr lang="en-US" sz="2000" b="1" dirty="0">
              <a:latin typeface="Cambria" charset="0"/>
            </a:endParaRPr>
          </a:p>
          <a:p>
            <a:endParaRPr lang="en-US" sz="2800" b="1" dirty="0">
              <a:latin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45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98100" y="491248"/>
            <a:ext cx="8720715" cy="11652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/>
              <a:t>Webapp FEATURES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5031" y="2057688"/>
            <a:ext cx="106299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en-US" b="1"/>
          </a:p>
        </p:txBody>
      </p:sp>
      <p:sp>
        <p:nvSpPr>
          <p:cNvPr id="2" name="TextBox 1"/>
          <p:cNvSpPr txBox="1"/>
          <p:nvPr/>
        </p:nvSpPr>
        <p:spPr>
          <a:xfrm>
            <a:off x="703263" y="1714500"/>
            <a:ext cx="10396104" cy="55092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just"/>
            <a:r>
              <a:rPr lang="en-US" sz="2400" b="1" dirty="0">
                <a:latin typeface="Cambria" charset="0"/>
              </a:rPr>
              <a:t>2. FOR ADMIN:</a:t>
            </a:r>
          </a:p>
          <a:p>
            <a:pPr algn="just"/>
            <a:endParaRPr lang="en-US" sz="2400" b="1" dirty="0">
              <a:latin typeface="Cambria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mbria" charset="0"/>
              </a:rPr>
              <a:t>The admin can see the doctors list in which their specialty , qualification and schedule is given . The list gets updated accordingly.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mbria" charset="0"/>
              </a:rPr>
              <a:t>All the details of the patient can be seen by the admin along with their registration number and can check which patient is outsider.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mbria" charset="0"/>
              </a:rPr>
              <a:t>New patients , doctors , and receptionist can be added.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mbria" charset="0"/>
              </a:rPr>
              <a:t>The statistical analysis can be done and see the graph corresponding to medicine and disease.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800" b="1" dirty="0">
              <a:latin typeface="Cambria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atin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29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50621" y="304800"/>
            <a:ext cx="10629900" cy="104644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400" b="1" dirty="0" smtClean="0">
                <a:latin typeface="Century Gothic" charset="0"/>
              </a:rPr>
              <a:t>Admin :-</a:t>
            </a:r>
            <a:endParaRPr lang="en-US" b="1" dirty="0">
              <a:latin typeface="Century Gothic" charset="0"/>
            </a:endParaRPr>
          </a:p>
          <a:p>
            <a:endParaRPr lang="en-US" b="1" dirty="0">
              <a:latin typeface="Century Gothic" charset="0"/>
            </a:endParaRPr>
          </a:p>
          <a:p>
            <a:r>
              <a:rPr lang="en-US" sz="2000" b="1" dirty="0">
                <a:latin typeface="Century Gothic"/>
              </a:rPr>
              <a:t>     Dash Board </a:t>
            </a:r>
            <a:r>
              <a:rPr lang="en-US" sz="2000" b="1" dirty="0" smtClean="0">
                <a:latin typeface="Century Gothic"/>
              </a:rPr>
              <a:t>:-</a:t>
            </a:r>
            <a:endParaRPr lang="en-US" sz="2000" b="1" dirty="0">
              <a:latin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2166" b="5995"/>
          <a:stretch/>
        </p:blipFill>
        <p:spPr>
          <a:xfrm>
            <a:off x="624840" y="1351240"/>
            <a:ext cx="11155681" cy="498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4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98100" y="491248"/>
            <a:ext cx="8720715" cy="11652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/>
              <a:t>Webapp FEATURES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5031" y="2057688"/>
            <a:ext cx="106299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en-US" b="1"/>
          </a:p>
        </p:txBody>
      </p:sp>
      <p:sp>
        <p:nvSpPr>
          <p:cNvPr id="2" name="TextBox 1"/>
          <p:cNvSpPr txBox="1"/>
          <p:nvPr/>
        </p:nvSpPr>
        <p:spPr>
          <a:xfrm>
            <a:off x="703263" y="1714500"/>
            <a:ext cx="10396104" cy="292387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just"/>
            <a:r>
              <a:rPr lang="en-US" sz="2400" b="1" dirty="0">
                <a:latin typeface="Cambria" charset="0"/>
              </a:rPr>
              <a:t>3</a:t>
            </a:r>
            <a:r>
              <a:rPr lang="en-US" sz="2400" b="1" dirty="0" smtClean="0">
                <a:latin typeface="Cambria" charset="0"/>
              </a:rPr>
              <a:t>. </a:t>
            </a:r>
            <a:r>
              <a:rPr lang="en-US" sz="2400" b="1" dirty="0">
                <a:latin typeface="Cambria" charset="0"/>
              </a:rPr>
              <a:t>FOR </a:t>
            </a:r>
            <a:r>
              <a:rPr lang="en-US" sz="2400" b="1" dirty="0" smtClean="0">
                <a:latin typeface="Cambria" charset="0"/>
              </a:rPr>
              <a:t>DOCTORS:</a:t>
            </a:r>
            <a:endParaRPr lang="en-US" sz="2400" b="1" dirty="0">
              <a:latin typeface="Cambria" charset="0"/>
            </a:endParaRPr>
          </a:p>
          <a:p>
            <a:pPr algn="just"/>
            <a:endParaRPr lang="en-US" sz="2400" b="1" dirty="0">
              <a:latin typeface="Cambria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mbria" charset="0"/>
              </a:rPr>
              <a:t>The doctor can see his appointment schedule with the patients.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mbria" charset="0"/>
              </a:rPr>
              <a:t>He can update his timings and schedule.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800" b="1" dirty="0">
              <a:latin typeface="Cambria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atin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520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98100" y="491248"/>
            <a:ext cx="8720715" cy="11652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/>
              <a:t>Webapp FEATURES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5031" y="2057688"/>
            <a:ext cx="106299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en-US" b="1"/>
          </a:p>
        </p:txBody>
      </p:sp>
      <p:sp>
        <p:nvSpPr>
          <p:cNvPr id="2" name="TextBox 1"/>
          <p:cNvSpPr txBox="1"/>
          <p:nvPr/>
        </p:nvSpPr>
        <p:spPr>
          <a:xfrm>
            <a:off x="703263" y="1714500"/>
            <a:ext cx="10396104" cy="33547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just"/>
            <a:r>
              <a:rPr lang="en-US" sz="2400" b="1" dirty="0">
                <a:latin typeface="Cambria" charset="0"/>
              </a:rPr>
              <a:t>4</a:t>
            </a:r>
            <a:r>
              <a:rPr lang="en-US" sz="2400" b="1" dirty="0" smtClean="0">
                <a:latin typeface="Cambria" charset="0"/>
              </a:rPr>
              <a:t>. </a:t>
            </a:r>
            <a:r>
              <a:rPr lang="en-US" sz="2400" b="1" dirty="0">
                <a:latin typeface="Cambria" charset="0"/>
              </a:rPr>
              <a:t>FOR </a:t>
            </a:r>
            <a:r>
              <a:rPr lang="en-US" sz="2400" b="1" dirty="0" smtClean="0">
                <a:latin typeface="Cambria" charset="0"/>
              </a:rPr>
              <a:t>RECEPTIONIST:</a:t>
            </a:r>
            <a:endParaRPr lang="en-US" sz="2400" b="1" dirty="0">
              <a:latin typeface="Cambria" charset="0"/>
            </a:endParaRPr>
          </a:p>
          <a:p>
            <a:pPr algn="just"/>
            <a:endParaRPr lang="en-US" sz="2400" b="1" dirty="0">
              <a:latin typeface="Cambria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mbria" charset="0"/>
              </a:rPr>
              <a:t>He can see the ambulance schedule and also can update it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mbria" charset="0"/>
              </a:rPr>
              <a:t>New notice related to the hospital can be added by him.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mbria" charset="0"/>
              </a:rPr>
              <a:t>The doctor’s schedule can be updated by him.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Cambria" charset="0"/>
              </a:rPr>
              <a:t>For new patients , the receptionist can add him as a new patient.</a:t>
            </a:r>
            <a:endParaRPr lang="en-US" sz="2800" b="1" dirty="0">
              <a:latin typeface="Cambria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atin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683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8280" y="1950720"/>
            <a:ext cx="84886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THANK YOU</a:t>
            </a:r>
            <a:endParaRPr lang="en-US" sz="5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8976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631" y="452718"/>
            <a:ext cx="9404723" cy="659802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HOME PAGE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8200" y="1371600"/>
            <a:ext cx="3627120" cy="4739639"/>
          </a:xfrm>
        </p:spPr>
        <p:txBody>
          <a:bodyPr/>
          <a:lstStyle/>
          <a:p>
            <a:r>
              <a:rPr lang="en-US" dirty="0" smtClean="0"/>
              <a:t>This is home page of Admin.</a:t>
            </a:r>
          </a:p>
          <a:p>
            <a:r>
              <a:rPr lang="en-US" dirty="0" smtClean="0"/>
              <a:t>1. It consists of admin details.</a:t>
            </a:r>
          </a:p>
          <a:p>
            <a:r>
              <a:rPr lang="en-US" dirty="0" smtClean="0"/>
              <a:t>2. It also has access to notice-board.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1" t="17916" r="23045" b="22709"/>
          <a:stretch/>
        </p:blipFill>
        <p:spPr bwMode="auto">
          <a:xfrm>
            <a:off x="0" y="1280160"/>
            <a:ext cx="8442958" cy="55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07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ADD NEW DOCTOR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6440" y="1645920"/>
            <a:ext cx="5715000" cy="4602479"/>
          </a:xfrm>
        </p:spPr>
        <p:txBody>
          <a:bodyPr/>
          <a:lstStyle/>
          <a:p>
            <a:r>
              <a:rPr lang="en-US" b="1" dirty="0" smtClean="0"/>
              <a:t>Functionality of each button:</a:t>
            </a:r>
          </a:p>
          <a:p>
            <a:r>
              <a:rPr lang="en-US" b="1" dirty="0" smtClean="0"/>
              <a:t>1. Choose File button : Here admin selects the photograph of doctor. Max. size of photograph is 1MB.</a:t>
            </a:r>
          </a:p>
          <a:p>
            <a:r>
              <a:rPr lang="en-US" b="1" dirty="0" smtClean="0"/>
              <a:t>2. Passwords are initially provided by admin, but after confirmation, doctor can change his/her password.</a:t>
            </a:r>
          </a:p>
          <a:p>
            <a:r>
              <a:rPr lang="en-US" b="1" dirty="0" smtClean="0"/>
              <a:t>3. Add Doctor Button: All the information provided by admin is then uploaded to the database.</a:t>
            </a:r>
            <a:endParaRPr lang="en-GB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8" t="21250" r="39326" b="31250"/>
          <a:stretch/>
        </p:blipFill>
        <p:spPr bwMode="auto">
          <a:xfrm>
            <a:off x="-152400" y="1478280"/>
            <a:ext cx="6293184" cy="496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8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ADD NEW RECEPTIONIST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2120" y="1356360"/>
            <a:ext cx="6522720" cy="5227320"/>
          </a:xfrm>
        </p:spPr>
        <p:txBody>
          <a:bodyPr/>
          <a:lstStyle/>
          <a:p>
            <a:r>
              <a:rPr lang="en-US" b="1" dirty="0"/>
              <a:t>Functionality of each button:</a:t>
            </a:r>
          </a:p>
          <a:p>
            <a:r>
              <a:rPr lang="en-US" b="1" dirty="0"/>
              <a:t>1. Choose File button : Here admin selects the photograph of </a:t>
            </a:r>
            <a:r>
              <a:rPr lang="en-US" b="1" dirty="0" smtClean="0"/>
              <a:t>receptionist. </a:t>
            </a:r>
            <a:r>
              <a:rPr lang="en-US" b="1" dirty="0"/>
              <a:t>Max. size of photograph is 1MB.</a:t>
            </a:r>
          </a:p>
          <a:p>
            <a:r>
              <a:rPr lang="en-US" b="1" dirty="0"/>
              <a:t>2. Passwords are initially provided by admin, but after confirmation, </a:t>
            </a:r>
            <a:r>
              <a:rPr lang="en-US" b="1" dirty="0" smtClean="0"/>
              <a:t>receptionist </a:t>
            </a:r>
            <a:r>
              <a:rPr lang="en-US" b="1" dirty="0"/>
              <a:t>can change his/her password.</a:t>
            </a:r>
          </a:p>
          <a:p>
            <a:r>
              <a:rPr lang="en-US" b="1" dirty="0"/>
              <a:t>3. Add </a:t>
            </a:r>
            <a:r>
              <a:rPr lang="en-US" b="1" dirty="0" smtClean="0"/>
              <a:t>Receptionist </a:t>
            </a:r>
            <a:r>
              <a:rPr lang="en-US" b="1" dirty="0"/>
              <a:t>Button: All the information provided by admin is then uploaded to the database.</a:t>
            </a:r>
            <a:endParaRPr lang="en-GB" b="1" dirty="0"/>
          </a:p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3" t="20833" r="41669" b="33750"/>
          <a:stretch/>
        </p:blipFill>
        <p:spPr bwMode="auto">
          <a:xfrm>
            <a:off x="304800" y="1539240"/>
            <a:ext cx="5097780" cy="332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336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ADD NEW ADMIN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0240" y="1341120"/>
            <a:ext cx="6294120" cy="4907279"/>
          </a:xfrm>
        </p:spPr>
        <p:txBody>
          <a:bodyPr/>
          <a:lstStyle/>
          <a:p>
            <a:r>
              <a:rPr lang="en-US" b="1" dirty="0"/>
              <a:t>Functionality of each button:</a:t>
            </a:r>
          </a:p>
          <a:p>
            <a:r>
              <a:rPr lang="en-US" b="1" dirty="0"/>
              <a:t>1</a:t>
            </a:r>
            <a:r>
              <a:rPr lang="en-US" b="1" dirty="0" smtClean="0"/>
              <a:t>. </a:t>
            </a:r>
            <a:r>
              <a:rPr lang="en-US" b="1" dirty="0"/>
              <a:t>Passwords are initially provided by admin, but after confirmation, </a:t>
            </a:r>
            <a:r>
              <a:rPr lang="en-US" b="1" dirty="0" smtClean="0"/>
              <a:t>admin </a:t>
            </a:r>
            <a:r>
              <a:rPr lang="en-US" b="1" dirty="0"/>
              <a:t>can change his/her password.</a:t>
            </a:r>
          </a:p>
          <a:p>
            <a:r>
              <a:rPr lang="en-US" b="1" dirty="0" smtClean="0"/>
              <a:t>2. Submit Button</a:t>
            </a:r>
            <a:r>
              <a:rPr lang="en-US" b="1" dirty="0"/>
              <a:t>: All the information provided by admin is then uploaded to the database.</a:t>
            </a:r>
            <a:endParaRPr lang="en-GB" b="1" dirty="0"/>
          </a:p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2" t="22083" r="39210" b="18542"/>
          <a:stretch/>
        </p:blipFill>
        <p:spPr bwMode="auto">
          <a:xfrm>
            <a:off x="304800" y="1905000"/>
            <a:ext cx="531876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42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32242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STATISTICAL ANALYSIS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02880" y="1188720"/>
            <a:ext cx="4236720" cy="5562600"/>
          </a:xfrm>
        </p:spPr>
        <p:txBody>
          <a:bodyPr/>
          <a:lstStyle/>
          <a:p>
            <a:r>
              <a:rPr lang="en-US" b="1" dirty="0" smtClean="0"/>
              <a:t>Functionality of each button:</a:t>
            </a:r>
          </a:p>
          <a:p>
            <a:r>
              <a:rPr lang="en-US" b="1" dirty="0" smtClean="0"/>
              <a:t>1. It consists of 3 containers (some not visible here) which again consists 2 buttons and text fields.</a:t>
            </a:r>
          </a:p>
          <a:p>
            <a:r>
              <a:rPr lang="en-US" b="1" dirty="0" smtClean="0"/>
              <a:t>2. Generate graph: This button redirects to another page where graphs are displayed. Start date and End date fields are optional but Name field (if present) is compulsory.</a:t>
            </a:r>
          </a:p>
          <a:p>
            <a:r>
              <a:rPr lang="en-US" b="1" dirty="0" smtClean="0"/>
              <a:t>3. Reset Button: Resets all the values in text field.</a:t>
            </a:r>
            <a:endParaRPr lang="en-GB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4" t="22083" r="2313" b="6250"/>
          <a:stretch/>
        </p:blipFill>
        <p:spPr bwMode="auto">
          <a:xfrm>
            <a:off x="228600" y="1844041"/>
            <a:ext cx="7467600" cy="392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823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8882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GRAPHS and Word cloud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600" y="1264920"/>
            <a:ext cx="4587240" cy="5410200"/>
          </a:xfrm>
        </p:spPr>
        <p:txBody>
          <a:bodyPr/>
          <a:lstStyle/>
          <a:p>
            <a:r>
              <a:rPr lang="en-US" b="1" dirty="0" smtClean="0"/>
              <a:t>This page displays graphs and word cloud.</a:t>
            </a:r>
          </a:p>
          <a:p>
            <a:r>
              <a:rPr lang="en-US" b="1" dirty="0" smtClean="0"/>
              <a:t>Each graph has button which helps admin download the graph in any format they want.</a:t>
            </a:r>
          </a:p>
          <a:p>
            <a:r>
              <a:rPr lang="en-US" b="1" dirty="0" smtClean="0"/>
              <a:t>We used highcharts.js to generate graphs and word clouds were generated from </a:t>
            </a:r>
            <a:r>
              <a:rPr lang="en-US" b="1" dirty="0" err="1" smtClean="0"/>
              <a:t>jQCloud</a:t>
            </a:r>
            <a:r>
              <a:rPr lang="en-US" b="1" dirty="0" smtClean="0"/>
              <a:t>.</a:t>
            </a:r>
            <a:endParaRPr lang="en-GB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0" t="11250" r="5242" b="6041"/>
          <a:stretch/>
        </p:blipFill>
        <p:spPr bwMode="auto">
          <a:xfrm>
            <a:off x="259080" y="1676400"/>
            <a:ext cx="7056312" cy="451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86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578</TotalTime>
  <Words>1149</Words>
  <Application>Microsoft Office PowerPoint</Application>
  <PresentationFormat>Custom</PresentationFormat>
  <Paragraphs>155</Paragraphs>
  <Slides>32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Ion</vt:lpstr>
      <vt:lpstr>IITG HOSPITAL MANAGEMENT SYSTEM  Instructor: Dr. P. K. Das</vt:lpstr>
      <vt:lpstr>PowerPoint Presentation</vt:lpstr>
      <vt:lpstr>PowerPoint Presentation</vt:lpstr>
      <vt:lpstr>HOME PAGE</vt:lpstr>
      <vt:lpstr>ADD NEW DOCTOR</vt:lpstr>
      <vt:lpstr>ADD NEW RECEPTIONIST</vt:lpstr>
      <vt:lpstr>ADD NEW ADMIN</vt:lpstr>
      <vt:lpstr>STATISTICAL ANALYSIS</vt:lpstr>
      <vt:lpstr>GRAPHS and Word cloud</vt:lpstr>
      <vt:lpstr>VIEW DOCTORS, PATIENTS LIST</vt:lpstr>
      <vt:lpstr>FAQ button</vt:lpstr>
      <vt:lpstr>MEDICAL FORMS</vt:lpstr>
      <vt:lpstr>PowerPoint Presentation</vt:lpstr>
      <vt:lpstr>HOME PAGE</vt:lpstr>
      <vt:lpstr>EDIT PROFILE</vt:lpstr>
      <vt:lpstr>APPOINTMENT BOOKING</vt:lpstr>
      <vt:lpstr>AMBULANCE BOOKING</vt:lpstr>
      <vt:lpstr>PowerPoint Presentation</vt:lpstr>
      <vt:lpstr>HOME PAGE</vt:lpstr>
      <vt:lpstr>VIEW PATIENT HISTORY</vt:lpstr>
      <vt:lpstr>PowerPoint Presentation</vt:lpstr>
      <vt:lpstr>HOME PAGE</vt:lpstr>
      <vt:lpstr>AMBULANCE SCHEDULE</vt:lpstr>
      <vt:lpstr>ADD NEW NOTICE</vt:lpstr>
      <vt:lpstr>DOCTOR SCHEDULE</vt:lpstr>
      <vt:lpstr>ADD NEW PATIENT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piyush kedia</dc:creator>
  <cp:lastModifiedBy>Prabodh</cp:lastModifiedBy>
  <cp:revision>57</cp:revision>
  <dcterms:created xsi:type="dcterms:W3CDTF">2014-09-12T02:12:56Z</dcterms:created>
  <dcterms:modified xsi:type="dcterms:W3CDTF">2015-04-22T11:17:04Z</dcterms:modified>
</cp:coreProperties>
</file>